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15544800" cx="10058400"/>
  <p:notesSz cx="6858000" cy="9144000"/>
  <p:embeddedFontLst>
    <p:embeddedFont>
      <p:font typeface="Nunito"/>
      <p:regular r:id="rId7"/>
      <p:bold r:id="rId8"/>
      <p:italic r:id="rId9"/>
      <p:boldItalic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896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896" orient="horz"/>
        <p:guide pos="316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font" Target="fonts/Nunito-boldItalic.fntdata"/><Relationship Id="rId9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Nunito-regular.fntdata"/><Relationship Id="rId8" Type="http://schemas.openxmlformats.org/officeDocument/2006/relationships/font" Target="fonts/Nuni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319941" y="685800"/>
            <a:ext cx="2218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319941" y="685800"/>
            <a:ext cx="2218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42879" y="2250271"/>
            <a:ext cx="9372600" cy="6203400"/>
          </a:xfrm>
          <a:prstGeom prst="rect">
            <a:avLst/>
          </a:prstGeom>
        </p:spPr>
        <p:txBody>
          <a:bodyPr anchorCtr="0" anchor="b" bIns="159150" lIns="159150" spcFirstLastPara="1" rIns="159150" wrap="square" tIns="159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1pPr>
            <a:lvl2pPr lvl="1" algn="ctr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2pPr>
            <a:lvl3pPr lvl="2" algn="ctr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3pPr>
            <a:lvl4pPr lvl="3" algn="ctr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4pPr>
            <a:lvl5pPr lvl="4" algn="ctr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5pPr>
            <a:lvl6pPr lvl="5" algn="ctr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6pPr>
            <a:lvl7pPr lvl="6" algn="ctr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7pPr>
            <a:lvl8pPr lvl="7" algn="ctr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8pPr>
            <a:lvl9pPr lvl="8" algn="ctr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42870" y="8565356"/>
            <a:ext cx="9372600" cy="2395500"/>
          </a:xfrm>
          <a:prstGeom prst="rect">
            <a:avLst/>
          </a:prstGeom>
        </p:spPr>
        <p:txBody>
          <a:bodyPr anchorCtr="0" anchor="t" bIns="159150" lIns="159150" spcFirstLastPara="1" rIns="159150" wrap="square" tIns="1591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9319704" y="14093277"/>
            <a:ext cx="603600" cy="1189500"/>
          </a:xfrm>
          <a:prstGeom prst="rect">
            <a:avLst/>
          </a:prstGeom>
        </p:spPr>
        <p:txBody>
          <a:bodyPr anchorCtr="0" anchor="ctr" bIns="159150" lIns="159150" spcFirstLastPara="1" rIns="159150" wrap="square" tIns="1591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42870" y="3342956"/>
            <a:ext cx="9372600" cy="5934000"/>
          </a:xfrm>
          <a:prstGeom prst="rect">
            <a:avLst/>
          </a:prstGeom>
        </p:spPr>
        <p:txBody>
          <a:bodyPr anchorCtr="0" anchor="b" bIns="159150" lIns="159150" spcFirstLastPara="1" rIns="159150" wrap="square" tIns="159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42870" y="9526724"/>
            <a:ext cx="9372600" cy="3931200"/>
          </a:xfrm>
          <a:prstGeom prst="rect">
            <a:avLst/>
          </a:prstGeom>
        </p:spPr>
        <p:txBody>
          <a:bodyPr anchorCtr="0" anchor="t" bIns="159150" lIns="159150" spcFirstLastPara="1" rIns="159150" wrap="square" tIns="159150">
            <a:noAutofit/>
          </a:bodyPr>
          <a:lstStyle>
            <a:lvl1pPr indent="-425450" lvl="0" marL="457200" algn="ctr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1pPr>
            <a:lvl2pPr indent="-381000" lvl="1" marL="914400" algn="ctr">
              <a:spcBef>
                <a:spcPts val="28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ctr">
              <a:spcBef>
                <a:spcPts val="28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ctr">
              <a:spcBef>
                <a:spcPts val="28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ctr">
              <a:spcBef>
                <a:spcPts val="2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ctr">
              <a:spcBef>
                <a:spcPts val="2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ctr">
              <a:spcBef>
                <a:spcPts val="2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ctr">
              <a:spcBef>
                <a:spcPts val="2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ctr">
              <a:spcBef>
                <a:spcPts val="2800"/>
              </a:spcBef>
              <a:spcAft>
                <a:spcPts val="2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9319704" y="14093277"/>
            <a:ext cx="603600" cy="1189500"/>
          </a:xfrm>
          <a:prstGeom prst="rect">
            <a:avLst/>
          </a:prstGeom>
        </p:spPr>
        <p:txBody>
          <a:bodyPr anchorCtr="0" anchor="ctr" bIns="159150" lIns="159150" spcFirstLastPara="1" rIns="159150" wrap="square" tIns="1591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9319704" y="14093277"/>
            <a:ext cx="603600" cy="1189500"/>
          </a:xfrm>
          <a:prstGeom prst="rect">
            <a:avLst/>
          </a:prstGeom>
        </p:spPr>
        <p:txBody>
          <a:bodyPr anchorCtr="0" anchor="ctr" bIns="159150" lIns="159150" spcFirstLastPara="1" rIns="159150" wrap="square" tIns="1591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42870" y="6500347"/>
            <a:ext cx="9372600" cy="2544000"/>
          </a:xfrm>
          <a:prstGeom prst="rect">
            <a:avLst/>
          </a:prstGeom>
        </p:spPr>
        <p:txBody>
          <a:bodyPr anchorCtr="0" anchor="ctr" bIns="159150" lIns="159150" spcFirstLastPara="1" rIns="159150" wrap="square" tIns="159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2pPr>
            <a:lvl3pPr lvl="2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3pPr>
            <a:lvl4pPr lvl="3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4pPr>
            <a:lvl5pPr lvl="4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5pPr>
            <a:lvl6pPr lvl="5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6pPr>
            <a:lvl7pPr lvl="6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7pPr>
            <a:lvl8pPr lvl="7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8pPr>
            <a:lvl9pPr lvl="8" algn="ct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9319704" y="14093277"/>
            <a:ext cx="603600" cy="1189500"/>
          </a:xfrm>
          <a:prstGeom prst="rect">
            <a:avLst/>
          </a:prstGeom>
        </p:spPr>
        <p:txBody>
          <a:bodyPr anchorCtr="0" anchor="ctr" bIns="159150" lIns="159150" spcFirstLastPara="1" rIns="159150" wrap="square" tIns="1591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42870" y="1344964"/>
            <a:ext cx="9372600" cy="1730700"/>
          </a:xfrm>
          <a:prstGeom prst="rect">
            <a:avLst/>
          </a:prstGeom>
        </p:spPr>
        <p:txBody>
          <a:bodyPr anchorCtr="0" anchor="t" bIns="159150" lIns="159150" spcFirstLastPara="1" rIns="159150" wrap="square" tIns="159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9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42870" y="3483036"/>
            <a:ext cx="9372600" cy="10325100"/>
          </a:xfrm>
          <a:prstGeom prst="rect">
            <a:avLst/>
          </a:prstGeom>
        </p:spPr>
        <p:txBody>
          <a:bodyPr anchorCtr="0" anchor="t" bIns="159150" lIns="159150" spcFirstLastPara="1" rIns="159150" wrap="square" tIns="159150">
            <a:noAutofit/>
          </a:bodyPr>
          <a:lstStyle>
            <a:lvl1pPr indent="-425450" lvl="0" marL="457200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1pPr>
            <a:lvl2pPr indent="-381000" lvl="1" marL="914400">
              <a:spcBef>
                <a:spcPts val="28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28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28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2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2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2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2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2800"/>
              </a:spcBef>
              <a:spcAft>
                <a:spcPts val="2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9319704" y="14093277"/>
            <a:ext cx="603600" cy="1189500"/>
          </a:xfrm>
          <a:prstGeom prst="rect">
            <a:avLst/>
          </a:prstGeom>
        </p:spPr>
        <p:txBody>
          <a:bodyPr anchorCtr="0" anchor="ctr" bIns="159150" lIns="159150" spcFirstLastPara="1" rIns="159150" wrap="square" tIns="1591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42870" y="1344964"/>
            <a:ext cx="9372600" cy="1730700"/>
          </a:xfrm>
          <a:prstGeom prst="rect">
            <a:avLst/>
          </a:prstGeom>
        </p:spPr>
        <p:txBody>
          <a:bodyPr anchorCtr="0" anchor="t" bIns="159150" lIns="159150" spcFirstLastPara="1" rIns="159150" wrap="square" tIns="159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9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42870" y="3483036"/>
            <a:ext cx="4399800" cy="10325100"/>
          </a:xfrm>
          <a:prstGeom prst="rect">
            <a:avLst/>
          </a:prstGeom>
        </p:spPr>
        <p:txBody>
          <a:bodyPr anchorCtr="0" anchor="t" bIns="159150" lIns="159150" spcFirstLastPara="1" rIns="159150" wrap="square" tIns="15915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61950" lvl="1" marL="914400">
              <a:spcBef>
                <a:spcPts val="280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>
              <a:spcBef>
                <a:spcPts val="280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>
              <a:spcBef>
                <a:spcPts val="280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>
              <a:spcBef>
                <a:spcPts val="280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61950" lvl="5" marL="2743200">
              <a:spcBef>
                <a:spcPts val="2800"/>
              </a:spcBef>
              <a:spcAft>
                <a:spcPts val="0"/>
              </a:spcAft>
              <a:buSzPts val="2100"/>
              <a:buChar char="■"/>
              <a:defRPr sz="2100"/>
            </a:lvl6pPr>
            <a:lvl7pPr indent="-361950" lvl="6" marL="3200400">
              <a:spcBef>
                <a:spcPts val="2800"/>
              </a:spcBef>
              <a:spcAft>
                <a:spcPts val="0"/>
              </a:spcAft>
              <a:buSzPts val="2100"/>
              <a:buChar char="●"/>
              <a:defRPr sz="2100"/>
            </a:lvl7pPr>
            <a:lvl8pPr indent="-361950" lvl="7" marL="3657600">
              <a:spcBef>
                <a:spcPts val="2800"/>
              </a:spcBef>
              <a:spcAft>
                <a:spcPts val="0"/>
              </a:spcAft>
              <a:buSzPts val="2100"/>
              <a:buChar char="○"/>
              <a:defRPr sz="2100"/>
            </a:lvl8pPr>
            <a:lvl9pPr indent="-361950" lvl="8" marL="4114800">
              <a:spcBef>
                <a:spcPts val="2800"/>
              </a:spcBef>
              <a:spcAft>
                <a:spcPts val="280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315640" y="3483036"/>
            <a:ext cx="4399800" cy="10325100"/>
          </a:xfrm>
          <a:prstGeom prst="rect">
            <a:avLst/>
          </a:prstGeom>
        </p:spPr>
        <p:txBody>
          <a:bodyPr anchorCtr="0" anchor="t" bIns="159150" lIns="159150" spcFirstLastPara="1" rIns="159150" wrap="square" tIns="15915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61950" lvl="1" marL="914400">
              <a:spcBef>
                <a:spcPts val="280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>
              <a:spcBef>
                <a:spcPts val="280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>
              <a:spcBef>
                <a:spcPts val="280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>
              <a:spcBef>
                <a:spcPts val="280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61950" lvl="5" marL="2743200">
              <a:spcBef>
                <a:spcPts val="2800"/>
              </a:spcBef>
              <a:spcAft>
                <a:spcPts val="0"/>
              </a:spcAft>
              <a:buSzPts val="2100"/>
              <a:buChar char="■"/>
              <a:defRPr sz="2100"/>
            </a:lvl6pPr>
            <a:lvl7pPr indent="-361950" lvl="6" marL="3200400">
              <a:spcBef>
                <a:spcPts val="2800"/>
              </a:spcBef>
              <a:spcAft>
                <a:spcPts val="0"/>
              </a:spcAft>
              <a:buSzPts val="2100"/>
              <a:buChar char="●"/>
              <a:defRPr sz="2100"/>
            </a:lvl7pPr>
            <a:lvl8pPr indent="-361950" lvl="7" marL="3657600">
              <a:spcBef>
                <a:spcPts val="2800"/>
              </a:spcBef>
              <a:spcAft>
                <a:spcPts val="0"/>
              </a:spcAft>
              <a:buSzPts val="2100"/>
              <a:buChar char="○"/>
              <a:defRPr sz="2100"/>
            </a:lvl8pPr>
            <a:lvl9pPr indent="-361950" lvl="8" marL="4114800">
              <a:spcBef>
                <a:spcPts val="2800"/>
              </a:spcBef>
              <a:spcAft>
                <a:spcPts val="280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9319704" y="14093277"/>
            <a:ext cx="603600" cy="1189500"/>
          </a:xfrm>
          <a:prstGeom prst="rect">
            <a:avLst/>
          </a:prstGeom>
        </p:spPr>
        <p:txBody>
          <a:bodyPr anchorCtr="0" anchor="ctr" bIns="159150" lIns="159150" spcFirstLastPara="1" rIns="159150" wrap="square" tIns="1591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42870" y="1344964"/>
            <a:ext cx="9372600" cy="1730700"/>
          </a:xfrm>
          <a:prstGeom prst="rect">
            <a:avLst/>
          </a:prstGeom>
        </p:spPr>
        <p:txBody>
          <a:bodyPr anchorCtr="0" anchor="t" bIns="159150" lIns="159150" spcFirstLastPara="1" rIns="159150" wrap="square" tIns="159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9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9319704" y="14093277"/>
            <a:ext cx="603600" cy="1189500"/>
          </a:xfrm>
          <a:prstGeom prst="rect">
            <a:avLst/>
          </a:prstGeom>
        </p:spPr>
        <p:txBody>
          <a:bodyPr anchorCtr="0" anchor="ctr" bIns="159150" lIns="159150" spcFirstLastPara="1" rIns="159150" wrap="square" tIns="1591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42870" y="1679147"/>
            <a:ext cx="3088800" cy="2283900"/>
          </a:xfrm>
          <a:prstGeom prst="rect">
            <a:avLst/>
          </a:prstGeom>
        </p:spPr>
        <p:txBody>
          <a:bodyPr anchorCtr="0" anchor="b" bIns="159150" lIns="159150" spcFirstLastPara="1" rIns="159150" wrap="square" tIns="159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42870" y="4199680"/>
            <a:ext cx="3088800" cy="9609000"/>
          </a:xfrm>
          <a:prstGeom prst="rect">
            <a:avLst/>
          </a:prstGeom>
        </p:spPr>
        <p:txBody>
          <a:bodyPr anchorCtr="0" anchor="t" bIns="159150" lIns="159150" spcFirstLastPara="1" rIns="159150" wrap="square" tIns="159150">
            <a:no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indent="-361950" lvl="1" marL="914400">
              <a:spcBef>
                <a:spcPts val="280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>
              <a:spcBef>
                <a:spcPts val="280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>
              <a:spcBef>
                <a:spcPts val="280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>
              <a:spcBef>
                <a:spcPts val="280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61950" lvl="5" marL="2743200">
              <a:spcBef>
                <a:spcPts val="2800"/>
              </a:spcBef>
              <a:spcAft>
                <a:spcPts val="0"/>
              </a:spcAft>
              <a:buSzPts val="2100"/>
              <a:buChar char="■"/>
              <a:defRPr sz="2100"/>
            </a:lvl6pPr>
            <a:lvl7pPr indent="-361950" lvl="6" marL="3200400">
              <a:spcBef>
                <a:spcPts val="2800"/>
              </a:spcBef>
              <a:spcAft>
                <a:spcPts val="0"/>
              </a:spcAft>
              <a:buSzPts val="2100"/>
              <a:buChar char="●"/>
              <a:defRPr sz="2100"/>
            </a:lvl7pPr>
            <a:lvl8pPr indent="-361950" lvl="7" marL="3657600">
              <a:spcBef>
                <a:spcPts val="2800"/>
              </a:spcBef>
              <a:spcAft>
                <a:spcPts val="0"/>
              </a:spcAft>
              <a:buSzPts val="2100"/>
              <a:buChar char="○"/>
              <a:defRPr sz="2100"/>
            </a:lvl8pPr>
            <a:lvl9pPr indent="-361950" lvl="8" marL="4114800">
              <a:spcBef>
                <a:spcPts val="2800"/>
              </a:spcBef>
              <a:spcAft>
                <a:spcPts val="280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9319704" y="14093277"/>
            <a:ext cx="603600" cy="1189500"/>
          </a:xfrm>
          <a:prstGeom prst="rect">
            <a:avLst/>
          </a:prstGeom>
        </p:spPr>
        <p:txBody>
          <a:bodyPr anchorCtr="0" anchor="ctr" bIns="159150" lIns="159150" spcFirstLastPara="1" rIns="159150" wrap="square" tIns="1591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539275" y="1360453"/>
            <a:ext cx="7004700" cy="12363300"/>
          </a:xfrm>
          <a:prstGeom prst="rect">
            <a:avLst/>
          </a:prstGeom>
        </p:spPr>
        <p:txBody>
          <a:bodyPr anchorCtr="0" anchor="ctr" bIns="159150" lIns="159150" spcFirstLastPara="1" rIns="159150" wrap="square" tIns="159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9319704" y="14093277"/>
            <a:ext cx="603600" cy="1189500"/>
          </a:xfrm>
          <a:prstGeom prst="rect">
            <a:avLst/>
          </a:prstGeom>
        </p:spPr>
        <p:txBody>
          <a:bodyPr anchorCtr="0" anchor="ctr" bIns="159150" lIns="159150" spcFirstLastPara="1" rIns="159150" wrap="square" tIns="1591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5029200" y="-378"/>
            <a:ext cx="5029200" cy="155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59150" lIns="159150" spcFirstLastPara="1" rIns="159150" wrap="square" tIns="159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92050" y="3726929"/>
            <a:ext cx="4449600" cy="4479900"/>
          </a:xfrm>
          <a:prstGeom prst="rect">
            <a:avLst/>
          </a:prstGeom>
        </p:spPr>
        <p:txBody>
          <a:bodyPr anchorCtr="0" anchor="b" bIns="159150" lIns="159150" spcFirstLastPara="1" rIns="159150" wrap="square" tIns="159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2pPr>
            <a:lvl3pPr lvl="2" algn="ctr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3pPr>
            <a:lvl4pPr lvl="3" algn="ctr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4pPr>
            <a:lvl5pPr lvl="4" algn="ctr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5pPr>
            <a:lvl6pPr lvl="5" algn="ctr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6pPr>
            <a:lvl7pPr lvl="6" algn="ctr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7pPr>
            <a:lvl8pPr lvl="7" algn="ctr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8pPr>
            <a:lvl9pPr lvl="8" algn="ctr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92050" y="8471516"/>
            <a:ext cx="4449600" cy="3732600"/>
          </a:xfrm>
          <a:prstGeom prst="rect">
            <a:avLst/>
          </a:prstGeom>
        </p:spPr>
        <p:txBody>
          <a:bodyPr anchorCtr="0" anchor="t" bIns="159150" lIns="159150" spcFirstLastPara="1" rIns="159150" wrap="square" tIns="1591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5433450" y="2188316"/>
            <a:ext cx="4220700" cy="11167500"/>
          </a:xfrm>
          <a:prstGeom prst="rect">
            <a:avLst/>
          </a:prstGeom>
        </p:spPr>
        <p:txBody>
          <a:bodyPr anchorCtr="0" anchor="ctr" bIns="159150" lIns="159150" spcFirstLastPara="1" rIns="159150" wrap="square" tIns="159150">
            <a:noAutofit/>
          </a:bodyPr>
          <a:lstStyle>
            <a:lvl1pPr indent="-425450" lvl="0" marL="457200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1pPr>
            <a:lvl2pPr indent="-381000" lvl="1" marL="914400">
              <a:spcBef>
                <a:spcPts val="28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28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28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2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2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2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2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2800"/>
              </a:spcBef>
              <a:spcAft>
                <a:spcPts val="2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9319704" y="14093277"/>
            <a:ext cx="603600" cy="1189500"/>
          </a:xfrm>
          <a:prstGeom prst="rect">
            <a:avLst/>
          </a:prstGeom>
        </p:spPr>
        <p:txBody>
          <a:bodyPr anchorCtr="0" anchor="ctr" bIns="159150" lIns="159150" spcFirstLastPara="1" rIns="159150" wrap="square" tIns="1591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42870" y="12785738"/>
            <a:ext cx="6598800" cy="1828800"/>
          </a:xfrm>
          <a:prstGeom prst="rect">
            <a:avLst/>
          </a:prstGeom>
        </p:spPr>
        <p:txBody>
          <a:bodyPr anchorCtr="0" anchor="ctr" bIns="159150" lIns="159150" spcFirstLastPara="1" rIns="159150" wrap="square" tIns="15915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9319704" y="14093277"/>
            <a:ext cx="603600" cy="1189500"/>
          </a:xfrm>
          <a:prstGeom prst="rect">
            <a:avLst/>
          </a:prstGeom>
        </p:spPr>
        <p:txBody>
          <a:bodyPr anchorCtr="0" anchor="ctr" bIns="159150" lIns="159150" spcFirstLastPara="1" rIns="159150" wrap="square" tIns="1591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42870" y="1344964"/>
            <a:ext cx="9372600" cy="17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59150" lIns="159150" spcFirstLastPara="1" rIns="159150" wrap="square" tIns="159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4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42870" y="3483036"/>
            <a:ext cx="9372600" cy="10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59150" lIns="159150" spcFirstLastPara="1" rIns="159150" wrap="square" tIns="159150">
            <a:noAutofit/>
          </a:bodyPr>
          <a:lstStyle>
            <a:lvl1pPr indent="-425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Char char="●"/>
              <a:defRPr sz="3100">
                <a:solidFill>
                  <a:schemeClr val="dk2"/>
                </a:solidFill>
              </a:defRPr>
            </a:lvl1pPr>
            <a:lvl2pPr indent="-381000" lvl="1" marL="91440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81000" lvl="3" marL="182880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indent="-381000" lvl="5" marL="274320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indent="-381000" lvl="6" marL="320040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indent="-381000" lvl="7" marL="365760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indent="-381000" lvl="8" marL="4114800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319704" y="14093277"/>
            <a:ext cx="603600" cy="11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9150" lIns="159150" spcFirstLastPara="1" rIns="159150" wrap="square" tIns="159150">
            <a:noAutofit/>
          </a:bodyPr>
          <a:lstStyle>
            <a:lvl1pPr lvl="0" algn="r">
              <a:buNone/>
              <a:defRPr sz="1700">
                <a:solidFill>
                  <a:schemeClr val="dk2"/>
                </a:solidFill>
              </a:defRPr>
            </a:lvl1pPr>
            <a:lvl2pPr lvl="1" algn="r">
              <a:buNone/>
              <a:defRPr sz="1700">
                <a:solidFill>
                  <a:schemeClr val="dk2"/>
                </a:solidFill>
              </a:defRPr>
            </a:lvl2pPr>
            <a:lvl3pPr lvl="2" algn="r">
              <a:buNone/>
              <a:defRPr sz="1700">
                <a:solidFill>
                  <a:schemeClr val="dk2"/>
                </a:solidFill>
              </a:defRPr>
            </a:lvl3pPr>
            <a:lvl4pPr lvl="3" algn="r">
              <a:buNone/>
              <a:defRPr sz="1700">
                <a:solidFill>
                  <a:schemeClr val="dk2"/>
                </a:solidFill>
              </a:defRPr>
            </a:lvl4pPr>
            <a:lvl5pPr lvl="4" algn="r">
              <a:buNone/>
              <a:defRPr sz="1700">
                <a:solidFill>
                  <a:schemeClr val="dk2"/>
                </a:solidFill>
              </a:defRPr>
            </a:lvl5pPr>
            <a:lvl6pPr lvl="5" algn="r">
              <a:buNone/>
              <a:defRPr sz="1700">
                <a:solidFill>
                  <a:schemeClr val="dk2"/>
                </a:solidFill>
              </a:defRPr>
            </a:lvl6pPr>
            <a:lvl7pPr lvl="6" algn="r">
              <a:buNone/>
              <a:defRPr sz="1700">
                <a:solidFill>
                  <a:schemeClr val="dk2"/>
                </a:solidFill>
              </a:defRPr>
            </a:lvl7pPr>
            <a:lvl8pPr lvl="7" algn="r">
              <a:buNone/>
              <a:defRPr sz="1700">
                <a:solidFill>
                  <a:schemeClr val="dk2"/>
                </a:solidFill>
              </a:defRPr>
            </a:lvl8pPr>
            <a:lvl9pPr lvl="8" algn="r">
              <a:buNone/>
              <a:defRPr sz="1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1" Type="http://schemas.openxmlformats.org/officeDocument/2006/relationships/image" Target="../media/image1.png"/><Relationship Id="rId10" Type="http://schemas.openxmlformats.org/officeDocument/2006/relationships/image" Target="../media/image9.png"/><Relationship Id="rId9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96E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516947">
            <a:off x="438490" y="8601491"/>
            <a:ext cx="1243320" cy="97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29885">
            <a:off x="7745246" y="984599"/>
            <a:ext cx="1433058" cy="112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0555">
            <a:off x="8425416" y="-8304"/>
            <a:ext cx="1583220" cy="1240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18">
            <a:off x="120540" y="236839"/>
            <a:ext cx="1811966" cy="14195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0" y="6480200"/>
            <a:ext cx="10058400" cy="1840500"/>
          </a:xfrm>
          <a:prstGeom prst="rect">
            <a:avLst/>
          </a:prstGeom>
          <a:solidFill>
            <a:srgbClr val="2862B0">
              <a:alpha val="37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342900" y="12487150"/>
            <a:ext cx="1949700" cy="2581500"/>
          </a:xfrm>
          <a:prstGeom prst="rect">
            <a:avLst/>
          </a:prstGeom>
          <a:solidFill>
            <a:srgbClr val="2862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1200150" y="742950"/>
            <a:ext cx="7962900" cy="14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61" name="Google Shape;61;p13"/>
          <p:cNvSpPr txBox="1"/>
          <p:nvPr/>
        </p:nvSpPr>
        <p:spPr>
          <a:xfrm>
            <a:off x="971550" y="422250"/>
            <a:ext cx="8115300" cy="19398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57150">
              <a:srgbClr val="000000">
                <a:alpha val="9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High Performance Computing Lab</a:t>
            </a:r>
            <a:endParaRPr b="1" sz="3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User Management System</a:t>
            </a:r>
            <a:endParaRPr b="1" sz="3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2682563" y="12487307"/>
            <a:ext cx="1949700" cy="2581200"/>
          </a:xfrm>
          <a:prstGeom prst="rect">
            <a:avLst/>
          </a:prstGeom>
          <a:solidFill>
            <a:srgbClr val="2862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5071775" y="12487307"/>
            <a:ext cx="1949700" cy="2581200"/>
          </a:xfrm>
          <a:prstGeom prst="rect">
            <a:avLst/>
          </a:prstGeom>
          <a:solidFill>
            <a:srgbClr val="2862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7460975" y="12487307"/>
            <a:ext cx="1949700" cy="2581200"/>
          </a:xfrm>
          <a:prstGeom prst="rect">
            <a:avLst/>
          </a:prstGeom>
          <a:solidFill>
            <a:srgbClr val="2862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/>
        </p:nvSpPr>
        <p:spPr>
          <a:xfrm>
            <a:off x="1152525" y="8845725"/>
            <a:ext cx="2870400" cy="24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Functionalities: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Add, load, create and delete user accounts for the HPCL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Backend interface for LDAP database of user accounts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Automatically create home directories for new users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Secure password reset system using authentication tokens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5093250" y="2985113"/>
            <a:ext cx="3765000" cy="3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Technologies: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Docker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Typescript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LDAP/LDAPJS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NodeJS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Postman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PASETO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Express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HTML/CSS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Apache Directory Studio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Trello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Zoom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rgbClr val="00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rgbClr val="00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57175" y="6822800"/>
            <a:ext cx="4836000" cy="17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Workflow: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Team web-app development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Remote work conduct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General project management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Pair programming dynamics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350" y="2835138"/>
            <a:ext cx="3765000" cy="3158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2862B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" name="Google Shape;69;p13"/>
          <p:cNvPicPr preferRelativeResize="0"/>
          <p:nvPr/>
        </p:nvPicPr>
        <p:blipFill rotWithShape="1">
          <a:blip r:embed="rId5">
            <a:alphaModFix/>
          </a:blip>
          <a:srcRect b="0" l="0" r="32596" t="0"/>
          <a:stretch/>
        </p:blipFill>
        <p:spPr>
          <a:xfrm>
            <a:off x="5029200" y="8725751"/>
            <a:ext cx="4192800" cy="317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2862B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1435" y="2530238"/>
            <a:ext cx="2566440" cy="18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30030">
            <a:off x="8399052" y="10924517"/>
            <a:ext cx="1650398" cy="129301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/>
        </p:nvSpPr>
        <p:spPr>
          <a:xfrm>
            <a:off x="5191125" y="6822800"/>
            <a:ext cx="46671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Technological Concepts: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Model-View-Controller Architecture (MVC)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Container software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Web routing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Transactional client-server security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3817350" y="6466350"/>
            <a:ext cx="21177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Experience Gained:</a:t>
            </a:r>
            <a:endParaRPr sz="17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77000" y="4780600"/>
            <a:ext cx="1158078" cy="11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342900" y="15068488"/>
            <a:ext cx="19497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Michael Mandulak</a:t>
            </a:r>
            <a:endParaRPr sz="1200"/>
          </a:p>
        </p:txBody>
      </p:sp>
      <p:sp>
        <p:nvSpPr>
          <p:cNvPr id="76" name="Google Shape;76;p13"/>
          <p:cNvSpPr txBox="1"/>
          <p:nvPr/>
        </p:nvSpPr>
        <p:spPr>
          <a:xfrm>
            <a:off x="5222675" y="15202000"/>
            <a:ext cx="16479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 txBox="1"/>
          <p:nvPr/>
        </p:nvSpPr>
        <p:spPr>
          <a:xfrm>
            <a:off x="2707338" y="15068500"/>
            <a:ext cx="19497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Dan Weitman</a:t>
            </a:r>
            <a:endParaRPr sz="1200"/>
          </a:p>
        </p:txBody>
      </p:sp>
      <p:sp>
        <p:nvSpPr>
          <p:cNvPr id="78" name="Google Shape;78;p13"/>
          <p:cNvSpPr txBox="1"/>
          <p:nvPr/>
        </p:nvSpPr>
        <p:spPr>
          <a:xfrm>
            <a:off x="5541375" y="15068500"/>
            <a:ext cx="1116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Ian Thomas</a:t>
            </a:r>
            <a:endParaRPr sz="1200"/>
          </a:p>
        </p:txBody>
      </p:sp>
      <p:sp>
        <p:nvSpPr>
          <p:cNvPr id="79" name="Google Shape;79;p13"/>
          <p:cNvSpPr txBox="1"/>
          <p:nvPr/>
        </p:nvSpPr>
        <p:spPr>
          <a:xfrm>
            <a:off x="7460988" y="15068500"/>
            <a:ext cx="19497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Billy Wolf</a:t>
            </a:r>
            <a:endParaRPr sz="1200"/>
          </a:p>
        </p:txBody>
      </p:sp>
      <p:sp>
        <p:nvSpPr>
          <p:cNvPr id="80" name="Google Shape;80;p13"/>
          <p:cNvSpPr txBox="1"/>
          <p:nvPr/>
        </p:nvSpPr>
        <p:spPr>
          <a:xfrm>
            <a:off x="342900" y="12155650"/>
            <a:ext cx="19497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Captain</a:t>
            </a:r>
            <a:endParaRPr sz="1200"/>
          </a:p>
        </p:txBody>
      </p:sp>
      <p:sp>
        <p:nvSpPr>
          <p:cNvPr id="81" name="Google Shape;81;p13"/>
          <p:cNvSpPr txBox="1"/>
          <p:nvPr/>
        </p:nvSpPr>
        <p:spPr>
          <a:xfrm>
            <a:off x="5631200" y="12155650"/>
            <a:ext cx="9648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First Mate</a:t>
            </a:r>
            <a:endParaRPr sz="1200"/>
          </a:p>
        </p:txBody>
      </p:sp>
      <p:sp>
        <p:nvSpPr>
          <p:cNvPr id="82" name="Google Shape;82;p13"/>
          <p:cNvSpPr txBox="1"/>
          <p:nvPr/>
        </p:nvSpPr>
        <p:spPr>
          <a:xfrm>
            <a:off x="2682575" y="12155650"/>
            <a:ext cx="19497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Helmsman</a:t>
            </a:r>
            <a:endParaRPr sz="1200"/>
          </a:p>
        </p:txBody>
      </p:sp>
      <p:sp>
        <p:nvSpPr>
          <p:cNvPr id="83" name="Google Shape;83;p13"/>
          <p:cNvSpPr txBox="1"/>
          <p:nvPr/>
        </p:nvSpPr>
        <p:spPr>
          <a:xfrm>
            <a:off x="7460988" y="12155650"/>
            <a:ext cx="19497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Quartermaster</a:t>
            </a:r>
            <a:endParaRPr sz="1200"/>
          </a:p>
        </p:txBody>
      </p:sp>
      <p:pic>
        <p:nvPicPr>
          <p:cNvPr id="84" name="Google Shape;84;p13"/>
          <p:cNvPicPr preferRelativeResize="0"/>
          <p:nvPr/>
        </p:nvPicPr>
        <p:blipFill rotWithShape="1">
          <a:blip r:embed="rId8">
            <a:alphaModFix/>
          </a:blip>
          <a:srcRect b="0" l="10963" r="15012" t="0"/>
          <a:stretch/>
        </p:blipFill>
        <p:spPr>
          <a:xfrm>
            <a:off x="362375" y="12506200"/>
            <a:ext cx="1909349" cy="253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84307" y="12506200"/>
            <a:ext cx="1909351" cy="25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2516250" y="1804850"/>
            <a:ext cx="50259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Team </a:t>
            </a:r>
            <a:r>
              <a:rPr b="1" i="1"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However</a:t>
            </a:r>
            <a:r>
              <a:rPr b="1" lang="en" sz="1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: Part 2 - Section A</a:t>
            </a:r>
            <a:endParaRPr sz="100" u="sng">
              <a:solidFill>
                <a:schemeClr val="lt1"/>
              </a:solidFill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10">
            <a:alphaModFix/>
          </a:blip>
          <a:srcRect b="941" l="26942" r="25813" t="21886"/>
          <a:stretch/>
        </p:blipFill>
        <p:spPr>
          <a:xfrm>
            <a:off x="5091950" y="12506200"/>
            <a:ext cx="1909351" cy="253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11">
            <a:alphaModFix/>
          </a:blip>
          <a:srcRect b="0" l="0" r="7252" t="0"/>
          <a:stretch/>
        </p:blipFill>
        <p:spPr>
          <a:xfrm>
            <a:off x="2707525" y="12502450"/>
            <a:ext cx="1909351" cy="25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